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Outfit Extra Bold" panose="020B0604020202020204" charset="0"/>
      <p:regular r:id="rId14"/>
    </p:embeddedFont>
  </p:embeddedFontLst>
  <p:defaultTextStyle>
    <a:defPPr>
      <a:defRPr lang="uz-Latn-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07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Atom Yadrosi: Sirlarni Ochish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Atomning markazida joylashgan yadro butun atomning massasining 99,9 foizini o'zida jamlaydi. Yadro atomning xossalari, shu jumladan uning barqarorligi va radioaktivligi uchun mas'uldir.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Radioaktiv Nurlanishdan Himoyalanish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Masofa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manbadan uzoqroq bo'lish.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Vaqt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manbaga ta'sir vaqtini qisqartirish.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Himoya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nurlanishni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to'sadigan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uz-Latn-UZ" sz="24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materiallar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bilan qoplanish.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8369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Atom Yadrosi Qanday Tuzilgan?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Protonlar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Musbat zaryadga ega, atomning kimyoviy xossalarini aniqlaydi.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Protonlarning soni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elementning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uz-Latn-UZ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atom raqamini aniqlaydi.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Neytronlar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Neytral zaryadga ega, </a:t>
            </a:r>
            <a:endParaRPr lang="uz-Latn-UZ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massasini aniqlaydi.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91901" y="52651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Neytronlar yadro barqarorligini ta'minlashda muhim rol o'ynaydi.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033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Yadro Kuchining Sirlari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Kuchli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903839" y="379999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ichidagi protonlar va neytronlarni bir-biriga bog'laydi.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Qisqa Masofali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795516" y="379999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ichida faol bo'lib, uzoqroq masofalarda kuchsizlashadi.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80190" y="568655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686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Qisqa Muddatli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6903839" y="6176971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ichidagi zarralarni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qisqa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uz-Latn-UZ" sz="24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vaqt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ichida bir-biriga bog'laydi.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445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7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 va Neytron Xossalari</a:t>
            </a:r>
            <a:endParaRPr lang="en-US" sz="720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Protonlar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Musbat zaryadga ega.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Massasi </a:t>
            </a:r>
            <a:r>
              <a:rPr lang="en-US" sz="32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neytronnikidan</a:t>
            </a: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uz-Latn-UZ" sz="32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biroz</a:t>
            </a: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kamroq.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Neytronlar</a:t>
            </a:r>
            <a:endParaRPr lang="en-US" sz="40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Neytral zaryadga ega.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Proton bilan </a:t>
            </a:r>
            <a:r>
              <a:rPr lang="en-US" sz="32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birgalikda</a:t>
            </a: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uz-Latn-UZ" sz="32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</a:t>
            </a:r>
            <a:r>
              <a:rPr lang="en-US" sz="3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massasini tashkil etadi.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10287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Proton-Neytron Nisbatining Ahamiyati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326755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Barqarorlik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63274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barqarorligi proton va neytronlarning nisbati bilan bog'liq.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758" y="446924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Radioaktivlik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782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Nisbat muvozanatsiz bo'lsa, yadro radioaktiv bo'lib qoladi.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5832872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Isotoplar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897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Bir xil atom raqamiga ega, lekin turli neytronlar soniga ega.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5538"/>
            <a:ext cx="7882890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Massa va Energiya O'rtasidagi Bog'liqlik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0555" y="198155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6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3445907" y="2801064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Energiya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0555" y="319063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ichida saqlanadigan energiya miqdori.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30555" y="4109204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6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</a:t>
            </a:r>
            <a:endParaRPr lang="en-US" sz="6000" dirty="0"/>
          </a:p>
        </p:txBody>
      </p:sp>
      <p:sp>
        <p:nvSpPr>
          <p:cNvPr id="8" name="Text 5"/>
          <p:cNvSpPr/>
          <p:nvPr/>
        </p:nvSpPr>
        <p:spPr>
          <a:xfrm>
            <a:off x="3445907" y="4928711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Massa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0555" y="5318284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 massasi yadro energiyasiga bog'liq.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30555" y="6236851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6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c²</a:t>
            </a:r>
            <a:endParaRPr lang="en-US" sz="6000" dirty="0"/>
          </a:p>
        </p:txBody>
      </p:sp>
      <p:sp>
        <p:nvSpPr>
          <p:cNvPr id="11" name="Text 8"/>
          <p:cNvSpPr/>
          <p:nvPr/>
        </p:nvSpPr>
        <p:spPr>
          <a:xfrm>
            <a:off x="3445907" y="7056358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Yorug'lik tezligi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30555" y="7445931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Doimiy qiymat, energiya va massani bog'laydi.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5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Radioaktivlik: Atomning Sirli Qirrasi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Alfa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Yadrodan helium yadrosi chiqishi.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Beta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Yadrodan elektron yoki pozitron chiqishi.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Gamma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Yadrodan yuqori energiyali fotonlar chiqishi.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8892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Radioaktiv Parcalanish Qonunlari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939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Yarim Parchalov Vaqti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4062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moddaning yarmiga parchalanadigan vaqt.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974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Ekspoensial Parchalov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0290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Radioaktiv modda vaqt o'tishi bilan tezlik bilan parchalanadi.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Barqarorlik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Parchalanadigan modda vaqt o'tishi bilan barqaror holatga keladi.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Radioaktiv Nurlanishning Qo'llanilishi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Tibbiyotda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Diagnostika va davolashda, masalan, saraton kasalligini davolashda.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Sanoatda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Narsalarning sifatini nazorat qilishda, materiallarni o'rganishda.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Ilmiy Tadqiqotlarda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Turli sohalarda o'tkaziladigan tadqiqotlar uchun.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mavzus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327</Words>
  <Application>Microsoft Office PowerPoint</Application>
  <PresentationFormat>Buyurtma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Foydalanilgan shriftlar</vt:lpstr>
      </vt:variant>
      <vt:variant>
        <vt:i4>3</vt:i4>
      </vt:variant>
      <vt:variant>
        <vt:lpstr>Mavzu</vt:lpstr>
      </vt:variant>
      <vt:variant>
        <vt:i4>1</vt:i4>
      </vt:variant>
      <vt:variant>
        <vt:lpstr>Slayd sarlavhalari</vt:lpstr>
      </vt:variant>
      <vt:variant>
        <vt:i4>10</vt:i4>
      </vt:variant>
    </vt:vector>
  </HeadingPairs>
  <TitlesOfParts>
    <vt:vector size="14" baseType="lpstr">
      <vt:lpstr>Arimo</vt:lpstr>
      <vt:lpstr>Arial</vt:lpstr>
      <vt:lpstr>Outfit Extra Bold</vt:lpstr>
      <vt:lpstr>Office Theme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Hojiakbar Turotov</cp:lastModifiedBy>
  <cp:revision>3</cp:revision>
  <dcterms:created xsi:type="dcterms:W3CDTF">2024-12-03T00:05:50Z</dcterms:created>
  <dcterms:modified xsi:type="dcterms:W3CDTF">2024-12-03T00:25:37Z</dcterms:modified>
</cp:coreProperties>
</file>